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FBC43E-138D-4CA7-AFCD-A853096EC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DA3CA4-0390-4CB8-AE97-F7030E5DA6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7B803F-EE46-4475-B93E-AE885A0D3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E02066-13E3-4C4B-9792-53168C40D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F42275-BA78-4C6D-8F99-560D2EE9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0896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9D8D5A-6552-4E9D-BD92-6123C95D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5147A58-5EA1-447F-84F3-82E3C204E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1139DA-FAF1-4888-AF0A-7833D90E4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26EE58-7A86-410E-BBC5-163B12061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723899-E436-4BEF-A7B3-1B33E58F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631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982C24F-F8DA-4A53-BC0B-F2CD462756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08E5838-BA52-4CF4-8E18-04FC80C5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3B7FFE-F85F-4FCF-BC48-5A75D335D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9792C7-08EA-4556-8CA6-F781D8782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C0501E-C5CF-4CBF-8FBB-2DCC0B82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664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673700-7487-49AE-B240-B02128E6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2209E7-67A5-4A24-95CB-6846E76A1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3ADCCD-66DB-4A91-8974-566A42FA9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7E9153-6A29-4A47-B29B-2D1F77361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4D4E8C-AB9D-48DD-AC19-47FD73F9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68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09063F-272E-4DF1-ABE7-3B0043C5E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1C9D64-1B16-4196-BE51-6AA1703AA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C73E9D-A011-4629-86B6-2B0FB2C28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D57E4B-21F9-457B-9C14-D10A39F5E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3CC728-7EE5-4614-B30B-75556A5E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3248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7EF2D9-8EA1-4048-A3B2-D0699FDA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66A6B0-B0FA-4F91-9DD2-771E9A357A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C43BCF-4F71-468C-9F7F-7909CD552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3F880C-F767-45E8-9C37-C89665AA5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E9A260-781B-4DB9-A621-D7CC3DC5F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CC72521-5044-406E-98DD-BAB1CCDF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841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B4376-F95A-4C82-9D23-86A4B4F5E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7A54F0-F48C-48F9-AE20-2CE8E9AF0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DEAE62-5168-4C24-99F5-7D1184AAE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B8A89D8-9087-4DBC-8C0D-DAAA8F2D1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F269090-8EC6-448D-AC0E-CC175DD73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4B91D98-9728-4D92-80D6-0147F395D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93D5B49-5BF9-4B9B-BE7A-E01DB821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49E00F-7B42-43D2-8150-99A83F53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7066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5A58B6-B8FD-40A8-A5B1-53ECE6DA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E7E63A0-E096-43D3-8D51-903EAF01D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EBE8ADA-8668-4F44-95AC-C34F09C5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DFC0342-0C32-4C93-994D-7DF49904A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797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D41817C-427E-44EF-A54F-3FE617F80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5032E84-2237-4467-92BE-0AF38B90A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670167-9344-442E-AD86-120EEAD53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204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A2D8E2-1AC1-45AB-A8EB-680518680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2CF77B-C9F5-4F81-82E3-E6251B357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D2BAB0-63E5-477B-AC9D-0E00EA4B3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57642F-ECC5-4645-8C3C-D79527EED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97F370-FEEE-490A-87C1-DFDB351C5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5BBF35-6186-4E1C-B31D-64AD6CB8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436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9580AD-904E-49E1-BF8A-C7C531A2C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1C1E890-20F9-41C2-B7F3-8ABC53A6DE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B4836C-F5AF-43EF-8BDF-3F99BAEA7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8FBD340-693C-4FF8-BE73-2F6D0FDBA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FF3755-AA55-48C4-A26B-D4FF67A88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E60990-A20F-4A3B-9B47-28686768E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5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E594BA-EF0A-4890-A329-FAF1992F5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AB7814-707B-407B-920B-7AB4CAFE6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23CE12-8C29-4365-8D03-08894C9803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985EA-BD33-4B28-BF89-5F0971E71234}" type="datetimeFigureOut">
              <a:rPr lang="ru-RU" smtClean="0"/>
              <a:t>27.03.2022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A23493-8CA9-4C4B-8381-9973B22EF5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B830EC-9747-4BA2-9C1C-774578994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8BDBA-0BF9-4D11-87E5-5517FE0214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4732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CFE523-3243-482E-99E4-08CF5AFB3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9712" y="301834"/>
            <a:ext cx="10752365" cy="2387600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Проектная презентация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3C58C9E-9329-467C-810F-24EFD83AC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022" y="3429000"/>
            <a:ext cx="5663956" cy="270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8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7AF8A8-01B5-4454-86BE-3601C80C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3245" y="-44656"/>
            <a:ext cx="10515600" cy="1325563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Главная страница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894A7901-0458-4618-AFF4-1A5D9515EC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119" r="1797" b="-1297"/>
          <a:stretch/>
        </p:blipFill>
        <p:spPr>
          <a:xfrm>
            <a:off x="1108540" y="1369147"/>
            <a:ext cx="4679940" cy="2610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E99DC1-4E53-4F76-945A-ADD91FB303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28" r="1398"/>
          <a:stretch/>
        </p:blipFill>
        <p:spPr>
          <a:xfrm>
            <a:off x="6317912" y="1369147"/>
            <a:ext cx="4679941" cy="2610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337ADEB-A7C1-4C82-A3A2-E03FEC7641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" t="9372" r="1308" b="-1038"/>
          <a:stretch/>
        </p:blipFill>
        <p:spPr>
          <a:xfrm>
            <a:off x="1108540" y="4156301"/>
            <a:ext cx="4679941" cy="2610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B8600A5-A80C-4905-B6FE-2C12673805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846" r="1398"/>
          <a:stretch/>
        </p:blipFill>
        <p:spPr>
          <a:xfrm>
            <a:off x="6317913" y="4156301"/>
            <a:ext cx="4679940" cy="26106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342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1BF714-0C80-4D81-A92D-B09FA0BC4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598" y="18255"/>
            <a:ext cx="10515600" cy="1325563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Главная страница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E0E793-7955-4C74-AE40-0CFD58C11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45" y="1273628"/>
            <a:ext cx="13990864" cy="5876359"/>
          </a:xfrm>
        </p:spPr>
        <p:txBody>
          <a:bodyPr>
            <a:normAutofit/>
          </a:bodyPr>
          <a:lstStyle/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Главная страница содержит в себе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Навигацию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Рекламу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Ассортимент товара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Футер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(Footer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 с социальными сетями и номером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A15F41-743C-4E07-B810-73FF473B0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096" r="1078"/>
          <a:stretch/>
        </p:blipFill>
        <p:spPr>
          <a:xfrm>
            <a:off x="759278" y="6469629"/>
            <a:ext cx="7739744" cy="293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3C79106-E3DA-4453-9F62-F60780083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38" t="23910" r="7546" b="27525"/>
          <a:stretch/>
        </p:blipFill>
        <p:spPr>
          <a:xfrm>
            <a:off x="2756806" y="2499783"/>
            <a:ext cx="2933701" cy="1060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CDCEF2-E030-4617-9D5C-7922B125FD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14" r="3103" b="77857"/>
          <a:stretch/>
        </p:blipFill>
        <p:spPr>
          <a:xfrm>
            <a:off x="3117598" y="1729356"/>
            <a:ext cx="6735536" cy="544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F0E0507-0E27-48AD-B3AC-77E7D6F3B7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629" r="1530" b="28643"/>
          <a:stretch/>
        </p:blipFill>
        <p:spPr>
          <a:xfrm>
            <a:off x="5135335" y="3827886"/>
            <a:ext cx="4204608" cy="14617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C1425A-6164-48B2-9918-F42A919C26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62" t="24478" r="7767" b="28505"/>
          <a:stretch/>
        </p:blipFill>
        <p:spPr>
          <a:xfrm>
            <a:off x="5770788" y="2499781"/>
            <a:ext cx="2933701" cy="106066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05E8617-89AB-4F40-A708-AB206331D0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89" t="23998" r="8028" b="27705"/>
          <a:stretch/>
        </p:blipFill>
        <p:spPr>
          <a:xfrm>
            <a:off x="8784770" y="2499781"/>
            <a:ext cx="2933701" cy="1060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1359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A17A3-4529-4379-B9FF-0667D5BB1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014" y="182884"/>
            <a:ext cx="10515600" cy="1325563"/>
          </a:xfrm>
        </p:spPr>
        <p:txBody>
          <a:bodyPr>
            <a:normAutofit/>
          </a:bodyPr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Страницы ассортимента 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27EC4F12-4A8F-4763-813B-7EEB5BA39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329" r="1838" b="2737"/>
          <a:stretch/>
        </p:blipFill>
        <p:spPr>
          <a:xfrm>
            <a:off x="1149279" y="1687560"/>
            <a:ext cx="4523433" cy="2305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014F54-EFEE-4B82-9B7A-8938D7C3A2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52" r="3705" b="2666"/>
          <a:stretch/>
        </p:blipFill>
        <p:spPr>
          <a:xfrm>
            <a:off x="6624645" y="1690007"/>
            <a:ext cx="4523433" cy="2305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F0D8308-5B2A-4AFB-8671-956D27694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95" r="2366" b="2667"/>
          <a:stretch/>
        </p:blipFill>
        <p:spPr>
          <a:xfrm>
            <a:off x="1149278" y="4171949"/>
            <a:ext cx="4523433" cy="2305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080C40B-E596-41EE-A952-34B78E0E90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7" t="8802" r="1577" b="2968"/>
          <a:stretch/>
        </p:blipFill>
        <p:spPr>
          <a:xfrm>
            <a:off x="6624644" y="4171950"/>
            <a:ext cx="4523432" cy="2305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4FEF5C2-89DD-485B-8E1F-9CAE8B25E3A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706" r="1726" b="3036"/>
          <a:stretch/>
        </p:blipFill>
        <p:spPr>
          <a:xfrm>
            <a:off x="3886961" y="2928532"/>
            <a:ext cx="4523433" cy="2305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352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A5F57-A2E3-4DFC-B457-2606C775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9362" y="142702"/>
            <a:ext cx="10515600" cy="1325563"/>
          </a:xfrm>
        </p:spPr>
        <p:txBody>
          <a:bodyPr/>
          <a:lstStyle/>
          <a:p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Страница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ru-RU" b="1" dirty="0">
                <a:latin typeface="Courier New" panose="02070309020205020404" pitchFamily="49" charset="0"/>
                <a:cs typeface="Courier New" panose="02070309020205020404" pitchFamily="49" charset="0"/>
              </a:rPr>
              <a:t>О нас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ru-RU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11B65E35-77D5-4EF5-8232-1DA246F9F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329" r="2155"/>
          <a:stretch/>
        </p:blipFill>
        <p:spPr>
          <a:xfrm>
            <a:off x="219444" y="1621241"/>
            <a:ext cx="5789184" cy="2995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F6F2D8-5416-4E32-8063-88F2E63230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57" r="3370"/>
          <a:stretch/>
        </p:blipFill>
        <p:spPr>
          <a:xfrm>
            <a:off x="6183372" y="1621242"/>
            <a:ext cx="5789184" cy="29950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70B6C1-DC8C-4C0E-A9A1-8B90B85A03FF}"/>
              </a:ext>
            </a:extLst>
          </p:cNvPr>
          <p:cNvSpPr txBox="1"/>
          <p:nvPr/>
        </p:nvSpPr>
        <p:spPr>
          <a:xfrm>
            <a:off x="1385415" y="5302073"/>
            <a:ext cx="942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На странице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О нас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находится геолокация всех наших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наших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филиалов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13147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53</Words>
  <Application>Microsoft Office PowerPoint</Application>
  <PresentationFormat>Широкоэкранный</PresentationFormat>
  <Paragraphs>17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Тема Office</vt:lpstr>
      <vt:lpstr>Проектная презентация</vt:lpstr>
      <vt:lpstr>Главная страница</vt:lpstr>
      <vt:lpstr>Главная страница</vt:lpstr>
      <vt:lpstr>Страницы ассортимента </vt:lpstr>
      <vt:lpstr>Страница “О нас”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Проектная презентация</dc:title>
  <dc:creator>Эрик Иманалиев</dc:creator>
  <cp:lastModifiedBy>Эрик Иманалиев</cp:lastModifiedBy>
  <cp:revision>1</cp:revision>
  <dcterms:created xsi:type="dcterms:W3CDTF">2022-03-27T15:45:20Z</dcterms:created>
  <dcterms:modified xsi:type="dcterms:W3CDTF">2022-03-27T16:54:08Z</dcterms:modified>
</cp:coreProperties>
</file>

<file path=docProps/thumbnail.jpeg>
</file>